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Light" panose="020F0302020204030204" pitchFamily="34" charset="0"/>
      <p:regular r:id="rId18"/>
      <p:italic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F7F7F"/>
    <a:srgbClr val="DAA8AF"/>
    <a:srgbClr val="C77C87"/>
    <a:srgbClr val="ECD3D7"/>
    <a:srgbClr val="B5515F"/>
    <a:srgbClr val="A32638"/>
    <a:srgbClr val="E4EAED"/>
    <a:srgbClr val="CBD7DC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69728" autoAdjust="0"/>
  </p:normalViewPr>
  <p:slideViewPr>
    <p:cSldViewPr snapToGrid="0" snapToObjects="1">
      <p:cViewPr varScale="1">
        <p:scale>
          <a:sx n="116" d="100"/>
          <a:sy n="116" d="100"/>
        </p:scale>
        <p:origin x="19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14251D-04C5-43FA-92C0-8D23430FD4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548E7-7773-4CF2-8919-2AC236C87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0BBDDC-44DA-4465-AED7-BCA53B42C963}" type="datetimeFigureOut">
              <a:rPr lang="en-DE" smtClean="0"/>
              <a:t>12/15/23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2B12-FE12-4C15-9B95-ABC30D599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F8ED0-9B3C-4BBB-A471-A3D48AA23B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016C3F6-3265-4C80-9E95-8580D49B466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5631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377C9AE-D908-CB4D-9CBD-957B16D9B628}" type="datetimeFigureOut">
              <a:rPr lang="de-DE" smtClean="0"/>
              <a:t>15.12.23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E8E1B3-6545-954E-9998-292C9C503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675" y="2571750"/>
            <a:ext cx="8364649" cy="3131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A32638"/>
              </a:buClr>
              <a:buFont typeface="Wingdings" pitchFamily="2" charset="2"/>
              <a:buNone/>
              <a:defRPr lang="en-US" sz="1800" b="0" i="0" kern="1200" baseline="0" dirty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Name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16" name="Text Box 33">
            <a:extLst>
              <a:ext uri="{FF2B5EF4-FFF2-40B4-BE49-F238E27FC236}">
                <a16:creationId xmlns:a16="http://schemas.microsoft.com/office/drawing/2014/main" id="{0D14E17E-7E9E-4DBD-87D6-13C2840C3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9552" y="4388387"/>
            <a:ext cx="2050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tx2"/>
              </a:buClr>
              <a:buFont typeface="Times" charset="0"/>
              <a:buNone/>
            </a:pPr>
            <a:r>
              <a:rPr lang="en-US" sz="1200" noProof="0" dirty="0">
                <a:solidFill>
                  <a:srgbClr val="A32638"/>
                </a:solidFill>
                <a:latin typeface="Fira Sans Light" panose="020B0403050000020004" pitchFamily="34" charset="0"/>
              </a:rPr>
              <a:t>Visual Computing Group</a:t>
            </a:r>
          </a:p>
          <a:p>
            <a:pPr algn="l" eaLnBrk="1" hangingPunct="1">
              <a:spcAft>
                <a:spcPts val="0"/>
              </a:spcAft>
              <a:buClr>
                <a:schemeClr val="tx2"/>
              </a:buClr>
              <a:buFont typeface="Times" charset="0"/>
              <a:buNone/>
            </a:pPr>
            <a:r>
              <a:rPr lang="en-US" sz="1200" noProof="0" dirty="0">
                <a:solidFill>
                  <a:srgbClr val="A32638"/>
                </a:solidFill>
                <a:latin typeface="Fira Sans Light" panose="020B0403050000020004" pitchFamily="34" charset="0"/>
              </a:rPr>
              <a:t>Institute of Media Informatics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546093C4-4520-4E1D-B2C2-13489EE47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99477" y="4384402"/>
            <a:ext cx="364581" cy="369519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C931EF0-EEB4-4599-B01C-51F99A81B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675" y="1237484"/>
            <a:ext cx="8364649" cy="792037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Chapter X – Chapter Title</a:t>
            </a:r>
            <a:endParaRPr lang="en-DE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FD6C7D5-1F91-4B36-879F-DE741DE11097}"/>
              </a:ext>
            </a:extLst>
          </p:cNvPr>
          <p:cNvSpPr txBox="1">
            <a:spLocks/>
          </p:cNvSpPr>
          <p:nvPr userDrawn="1"/>
        </p:nvSpPr>
        <p:spPr>
          <a:xfrm>
            <a:off x="389675" y="2029435"/>
            <a:ext cx="8364649" cy="3131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A32638"/>
              </a:buClr>
              <a:buFont typeface="Wingdings" pitchFamily="2" charset="2"/>
              <a:buNone/>
              <a:defRPr sz="1800" b="0" i="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9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853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3026">
          <p15:clr>
            <a:srgbClr val="FBAE40"/>
          </p15:clr>
        </p15:guide>
        <p15:guide id="7" orient="horz" pos="7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89" y="3695809"/>
            <a:ext cx="8364649" cy="313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Fira Sans" panose="020B050305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8" y="3594659"/>
            <a:ext cx="8364650" cy="45719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008" y="3143339"/>
            <a:ext cx="8361211" cy="395888"/>
          </a:xfrm>
          <a:prstGeom prst="rect">
            <a:avLst/>
          </a:prstGeom>
        </p:spPr>
        <p:txBody>
          <a:bodyPr anchor="t" anchorCtr="0"/>
          <a:lstStyle>
            <a:lvl1pPr algn="l">
              <a:defRPr sz="2400" baseline="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noProof="0" dirty="0"/>
              <a:t>X.X Title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A59CA1A8-B6A2-4931-A3E6-65BDFA3C12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9552" y="4388387"/>
            <a:ext cx="2050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tx2"/>
              </a:buClr>
              <a:buFont typeface="Times" charset="0"/>
              <a:buNone/>
            </a:pPr>
            <a:r>
              <a:rPr lang="en-US" sz="1200" noProof="0" dirty="0">
                <a:solidFill>
                  <a:srgbClr val="A32638"/>
                </a:solidFill>
                <a:latin typeface="Fira Sans Light" panose="020B0403050000020004" pitchFamily="34" charset="0"/>
              </a:rPr>
              <a:t>Visual Computing Group</a:t>
            </a:r>
          </a:p>
          <a:p>
            <a:pPr algn="l" eaLnBrk="1" hangingPunct="1">
              <a:spcAft>
                <a:spcPts val="0"/>
              </a:spcAft>
              <a:buClr>
                <a:schemeClr val="tx2"/>
              </a:buClr>
              <a:buFont typeface="Times" charset="0"/>
              <a:buNone/>
            </a:pPr>
            <a:r>
              <a:rPr lang="en-US" sz="1200" noProof="0" dirty="0">
                <a:solidFill>
                  <a:srgbClr val="A32638"/>
                </a:solidFill>
                <a:latin typeface="Fira Sans Light" panose="020B0403050000020004" pitchFamily="34" charset="0"/>
              </a:rPr>
              <a:t>Institute of Media Informatics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E02C22C2-EB4F-4E1C-84E9-2D20391D4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99477" y="4384402"/>
            <a:ext cx="364581" cy="3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9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853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3026">
          <p15:clr>
            <a:srgbClr val="FBAE40"/>
          </p15:clr>
        </p15:guide>
        <p15:guide id="7" orient="horz" pos="7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964776F4-C520-41D6-9E9F-77B0B7906C09}"/>
              </a:ext>
            </a:extLst>
          </p:cNvPr>
          <p:cNvSpPr/>
          <p:nvPr userDrawn="1"/>
        </p:nvSpPr>
        <p:spPr>
          <a:xfrm>
            <a:off x="8288042" y="4835947"/>
            <a:ext cx="460671" cy="3092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E4AF0834-7CCC-42BC-B23C-E20E099F45CE}"/>
              </a:ext>
            </a:extLst>
          </p:cNvPr>
          <p:cNvCxnSpPr/>
          <p:nvPr userDrawn="1"/>
        </p:nvCxnSpPr>
        <p:spPr>
          <a:xfrm>
            <a:off x="395288" y="4835947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2E5250-6D2E-49B9-BEEA-776FA2DA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44210D-2269-4F88-BB7B-58D353C2D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8" y="954088"/>
            <a:ext cx="8353425" cy="3819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3208D68-43C7-4924-A6DF-78FEBEA6FD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E0D035-F65B-4493-AF97-E6100AEC1EF3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30BF5EA-3C02-4E93-92E6-BB42D5D04E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A71DCB-46E6-4DAB-B19E-34775F9451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3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(2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964776F4-C520-41D6-9E9F-77B0B7906C09}"/>
              </a:ext>
            </a:extLst>
          </p:cNvPr>
          <p:cNvSpPr/>
          <p:nvPr userDrawn="1"/>
        </p:nvSpPr>
        <p:spPr>
          <a:xfrm>
            <a:off x="8288042" y="4835947"/>
            <a:ext cx="460671" cy="3092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E4AF0834-7CCC-42BC-B23C-E20E099F45CE}"/>
              </a:ext>
            </a:extLst>
          </p:cNvPr>
          <p:cNvCxnSpPr/>
          <p:nvPr userDrawn="1"/>
        </p:nvCxnSpPr>
        <p:spPr>
          <a:xfrm>
            <a:off x="395288" y="4835947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2E5250-6D2E-49B9-BEEA-776FA2DA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44210D-2269-4F88-BB7B-58D353C2D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9" y="954088"/>
            <a:ext cx="4176712" cy="3819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3208D68-43C7-4924-A6DF-78FEBEA6FD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E0D035-F65B-4493-AF97-E6100AEC1EF3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30BF5EA-3C02-4E93-92E6-BB42D5D04E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A71DCB-46E6-4DAB-B19E-34775F9451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CF9C7D7-AFDA-4C50-905E-C4BD5A419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162" y="954088"/>
            <a:ext cx="4176712" cy="3819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5623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964776F4-C520-41D6-9E9F-77B0B7906C09}"/>
              </a:ext>
            </a:extLst>
          </p:cNvPr>
          <p:cNvSpPr/>
          <p:nvPr userDrawn="1"/>
        </p:nvSpPr>
        <p:spPr>
          <a:xfrm>
            <a:off x="8288042" y="4835947"/>
            <a:ext cx="460671" cy="3092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E4AF0834-7CCC-42BC-B23C-E20E099F45CE}"/>
              </a:ext>
            </a:extLst>
          </p:cNvPr>
          <p:cNvCxnSpPr/>
          <p:nvPr userDrawn="1"/>
        </p:nvCxnSpPr>
        <p:spPr>
          <a:xfrm>
            <a:off x="395288" y="4835947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2E5250-6D2E-49B9-BEEA-776FA2DA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0E567F-8166-414A-8B7D-5C5D923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20E-2B7E-45ED-9C0F-E8FBE7454FB6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4C9350-C01D-4A15-B523-B713ECC6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919468-55B8-4977-A880-869A7534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52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964776F4-C520-41D6-9E9F-77B0B7906C09}"/>
              </a:ext>
            </a:extLst>
          </p:cNvPr>
          <p:cNvSpPr/>
          <p:nvPr userDrawn="1"/>
        </p:nvSpPr>
        <p:spPr>
          <a:xfrm>
            <a:off x="8288042" y="4835947"/>
            <a:ext cx="460671" cy="3092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E4AF0834-7CCC-42BC-B23C-E20E099F45CE}"/>
              </a:ext>
            </a:extLst>
          </p:cNvPr>
          <p:cNvCxnSpPr/>
          <p:nvPr userDrawn="1"/>
        </p:nvCxnSpPr>
        <p:spPr>
          <a:xfrm>
            <a:off x="395288" y="4835947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458767-8C24-40ED-80ED-D63A0720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93FD-98D6-452A-8F20-6B8BED59A28A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4B0B61-C153-475C-8118-A4FC1E55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E02DB3-9158-4080-BCFC-5C3C7E81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70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674" y="303212"/>
            <a:ext cx="8359200" cy="55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Slide 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74" y="941776"/>
            <a:ext cx="8359200" cy="38261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262" y="4842000"/>
            <a:ext cx="899064" cy="3032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</a:defRPr>
            </a:lvl1pPr>
          </a:lstStyle>
          <a:p>
            <a:fld id="{93F3A580-486E-4A45-906A-B24FD1B94441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9" y="4840288"/>
            <a:ext cx="6908973" cy="3032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 baseline="0">
                <a:solidFill>
                  <a:schemeClr val="tx1">
                    <a:tint val="75000"/>
                  </a:schemeClr>
                </a:solidFill>
                <a:latin typeface="Fira Sans Light" panose="020B04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0357" y="4923270"/>
            <a:ext cx="269983" cy="1372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 baseline="0">
                <a:solidFill>
                  <a:schemeClr val="bg1"/>
                </a:solidFill>
                <a:latin typeface="Fira Sans Light" panose="020B0403050000020004" pitchFamily="34" charset="0"/>
                <a:cs typeface="Arial" panose="020B0604020202020204" pitchFamily="34" charset="0"/>
              </a:defRPr>
            </a:lvl1pPr>
          </a:lstStyle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1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7" r:id="rId4"/>
    <p:sldLayoutId id="2147483688" r:id="rId5"/>
    <p:sldLayoutId id="2147483689" r:id="rId6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Fira Sans" panose="020B05030500000200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A32638"/>
        </a:buClr>
        <a:buFont typeface="Wingdings" pitchFamily="2" charset="2"/>
        <a:buChar char="§"/>
        <a:defRPr lang="de-DE" sz="1800" b="0" i="0" kern="1200" baseline="0" dirty="0" smtClean="0">
          <a:solidFill>
            <a:schemeClr val="tx1"/>
          </a:solidFill>
          <a:latin typeface="Fira Sans" panose="020B05030500000200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A32638"/>
        </a:buClr>
        <a:buFont typeface="Arial" panose="020B0604020202020204" pitchFamily="34" charset="0"/>
        <a:buChar char="•"/>
        <a:defRPr lang="de-DE" sz="1800" b="0" i="0" kern="1200" baseline="0" dirty="0" smtClean="0">
          <a:solidFill>
            <a:schemeClr val="tx1"/>
          </a:solidFill>
          <a:latin typeface="Fira Sans" panose="020B05030500000200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A32638"/>
        </a:buClr>
        <a:buFont typeface="Arial" panose="020B0604020202020204" pitchFamily="34" charset="0"/>
        <a:buChar char="•"/>
        <a:defRPr lang="de-DE" sz="1600" b="0" i="0" kern="1200" baseline="0" dirty="0" smtClean="0">
          <a:solidFill>
            <a:schemeClr val="tx1"/>
          </a:solidFill>
          <a:latin typeface="Fira Sans" panose="020B05030500000200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A32638"/>
        </a:buClr>
        <a:buFont typeface="Arial" panose="020B0604020202020204" pitchFamily="34" charset="0"/>
        <a:buChar char="•"/>
        <a:defRPr lang="de-DE" sz="1600" b="0" i="0" kern="1200" baseline="0" dirty="0" smtClean="0">
          <a:solidFill>
            <a:schemeClr val="tx1"/>
          </a:solidFill>
          <a:latin typeface="Fira Sans" panose="020B05030500000200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A32638"/>
        </a:buClr>
        <a:buFont typeface="Arial" panose="020B0604020202020204" pitchFamily="34" charset="0"/>
        <a:buChar char="•"/>
        <a:defRPr lang="de-DE" sz="1600" b="0" i="0" kern="1200" baseline="0" dirty="0">
          <a:solidFill>
            <a:schemeClr val="tx1"/>
          </a:solidFill>
          <a:latin typeface="Fira Sans" panose="020B05030500000200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873420E-0DC5-3E4A-83E5-4CE39519D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750941-ED41-334B-97F1-42C533EC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26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AAE283F-4932-AC4E-9F58-7F4D71884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8F9E47-5DF8-5C41-8F32-5C2D14C6E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3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162FD-3455-EA4B-A349-47C061D1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E0EDE4-F24E-9041-B375-9B5437232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AEC8B-C2E1-864A-9C9C-DA4BE0FDDF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E0D035-F65B-4493-AF97-E6100AEC1EF3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FD3FFF-55C0-3742-9C37-31DBF4676C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042FA6-49BB-ED49-8683-46E9B0358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2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A3A48-0CEC-2343-92D9-0DC3BAE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E60CFF-CB68-7045-B34F-119C15CA8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0BA3C-F1C2-C546-AB14-64A4D4F8A7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E0D035-F65B-4493-AF97-E6100AEC1EF3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1DB26-9C2F-234E-A19C-9FDB96D956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913B74-AA86-2A43-9CC1-F9560374C4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DCD9B7-7C55-814C-8F27-54463AFC7F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47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544F8-E893-BA4D-8AFB-C7E0E3F7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49036D-7B02-C24A-9F71-20FA71CD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220E-2B7E-45ED-9C0F-E8FBE7454FB6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E3F348-8B6B-9246-BE74-80A10A07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D8A67A-D570-014F-A25B-CD401C17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17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490E9D-347B-EC40-9C88-0519F848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93FD-98D6-452A-8F20-6B8BED59A28A}" type="datetime1">
              <a:rPr lang="en-GB" smtClean="0"/>
              <a:t>15/12/2023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78EE36-7F82-5841-80BC-F09BFFC5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AECA8E-9487-3044-9874-9ABB4342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0BDC-5456-EC41-8BB6-7A3B726EA19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89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9AA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Sans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05F718F-C5E6-4994-9088-B47EE8BE3178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Macintosh PowerPoint</Application>
  <PresentationFormat>Bildschirmpräsentation 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Fira Sans</vt:lpstr>
      <vt:lpstr>Times</vt:lpstr>
      <vt:lpstr>Fira Sans Light</vt:lpstr>
      <vt:lpstr>Calibri</vt:lpstr>
      <vt:lpstr>Wingdings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Leon Sick</cp:lastModifiedBy>
  <cp:revision>270</cp:revision>
  <cp:lastPrinted>2023-10-31T14:55:02Z</cp:lastPrinted>
  <dcterms:created xsi:type="dcterms:W3CDTF">2021-01-19T07:31:11Z</dcterms:created>
  <dcterms:modified xsi:type="dcterms:W3CDTF">2023-12-15T09:48:11Z</dcterms:modified>
</cp:coreProperties>
</file>